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9" r:id="rId2"/>
    <p:sldId id="286" r:id="rId3"/>
    <p:sldId id="649" r:id="rId4"/>
    <p:sldId id="654" r:id="rId5"/>
    <p:sldId id="651" r:id="rId6"/>
    <p:sldId id="655" r:id="rId7"/>
    <p:sldId id="656" r:id="rId8"/>
    <p:sldId id="657" r:id="rId9"/>
    <p:sldId id="29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總說八苦（上）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總說八苦（上）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總說八苦（上）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133F59-DDFB-0202-152B-8E7552D7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4951"/>
            <a:ext cx="12192000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BB85CC5-4900-20E7-B7E8-C393CE70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" y="484332"/>
            <a:ext cx="11924095" cy="593251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B2C5211-5C1D-F1F6-FDB7-64F265E5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42" y="5294874"/>
            <a:ext cx="7381953" cy="3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6AC0EE-0C7E-EFFE-461E-3229166A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" y="946485"/>
            <a:ext cx="11852632" cy="4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F5221AC-D3F8-2C34-29CA-B5093BD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6" y="1459832"/>
            <a:ext cx="11873554" cy="41326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477EBE-A714-8D3E-6BB5-6FAE9D5D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30" y="2021027"/>
            <a:ext cx="1448002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4AEF33-20E4-5483-CBC1-8E113DED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" y="375812"/>
            <a:ext cx="12060357" cy="60490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9C45BF-258C-97C1-83E3-6CC48C34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7" y="5838284"/>
            <a:ext cx="8268854" cy="5715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3BBF65-F466-EC08-B89D-4325509B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17" y="2420573"/>
            <a:ext cx="4894723" cy="4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9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F38167-B129-B411-FC26-6373A44C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5" y="954505"/>
            <a:ext cx="12071975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39057</TotalTime>
  <Words>96</Words>
  <Application>Microsoft Office PowerPoint</Application>
  <PresentationFormat>寬螢幕</PresentationFormat>
  <Paragraphs>18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1281</cp:revision>
  <dcterms:created xsi:type="dcterms:W3CDTF">2023-08-17T10:12:34Z</dcterms:created>
  <dcterms:modified xsi:type="dcterms:W3CDTF">2024-11-13T04:03:46Z</dcterms:modified>
</cp:coreProperties>
</file>